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8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635"/>
    <a:srgbClr val="03213B"/>
    <a:srgbClr val="02172A"/>
    <a:srgbClr val="02203A"/>
    <a:srgbClr val="253A3D"/>
    <a:srgbClr val="EBF3F6"/>
    <a:srgbClr val="021D32"/>
    <a:srgbClr val="FF3A75"/>
    <a:srgbClr val="020B10"/>
    <a:srgbClr val="1821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5634"/>
  </p:normalViewPr>
  <p:slideViewPr>
    <p:cSldViewPr snapToGrid="0" showGuides="1">
      <p:cViewPr varScale="1">
        <p:scale>
          <a:sx n="106" d="100"/>
          <a:sy n="106" d="100"/>
        </p:scale>
        <p:origin x="810" y="96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2025/7/3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591712"/>
            <a:ext cx="5055698" cy="1325563"/>
          </a:xfrm>
        </p:spPr>
        <p:txBody>
          <a:bodyPr/>
          <a:lstStyle/>
          <a:p>
            <a:r>
              <a:rPr lang="en-US" sz="5400" dirty="0"/>
              <a:t>Thank you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993E4D5-4AD0-4740-096D-6822944C8FF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20873" y="3138082"/>
            <a:ext cx="4405745" cy="1879791"/>
          </a:xfrm>
        </p:spPr>
        <p:txBody>
          <a:bodyPr/>
          <a:lstStyle/>
          <a:p>
            <a:r>
              <a:rPr lang="en-US" dirty="0"/>
              <a:t>Arnab Das</a:t>
            </a:r>
          </a:p>
          <a:p>
            <a:pPr lvl="0"/>
            <a:r>
              <a:rPr lang="en-US" dirty="0"/>
              <a:t>raj713335@gmail.com</a:t>
            </a:r>
          </a:p>
          <a:p>
            <a:r>
              <a:rPr lang="en-US" sz="1800" dirty="0"/>
              <a:t>https://www.linkedin.com/in/raj713335/</a:t>
            </a:r>
          </a:p>
          <a:p>
            <a:endParaRPr lang="en-US" dirty="0"/>
          </a:p>
        </p:txBody>
      </p:sp>
      <p:pic>
        <p:nvPicPr>
          <p:cNvPr id="1026" name="Picture 2" descr="Linkedin - Free social media icons">
            <a:extLst>
              <a:ext uri="{FF2B5EF4-FFF2-40B4-BE49-F238E27FC236}">
                <a16:creationId xmlns:a16="http://schemas.microsoft.com/office/drawing/2014/main" id="{BFA7047D-22B7-AE93-E40B-6D050E5392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419" y="4014617"/>
            <a:ext cx="242454" cy="242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mail mail icon for web design 20964377 PNG">
            <a:extLst>
              <a:ext uri="{FF2B5EF4-FFF2-40B4-BE49-F238E27FC236}">
                <a16:creationId xmlns:a16="http://schemas.microsoft.com/office/drawing/2014/main" id="{9BB6E465-A2E7-E44D-DF63-17510A440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419" y="3614831"/>
            <a:ext cx="242454" cy="242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ree User SVG, PNG Icon, Symbol. Download Image.">
            <a:extLst>
              <a:ext uri="{FF2B5EF4-FFF2-40B4-BE49-F238E27FC236}">
                <a16:creationId xmlns:a16="http://schemas.microsoft.com/office/drawing/2014/main" id="{48488BFA-F6A7-45AE-2031-3581EC27F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2255" y="3186529"/>
            <a:ext cx="274782" cy="274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BF9EE3E-417A-733A-DFD6-65C25E2E5E98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5"/>
          <a:srcRect t="6061" b="6061"/>
          <a:stretch>
            <a:fillRect/>
          </a:stretch>
        </p:blipFill>
        <p:spPr/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677DF41-637E-39CE-C214-D459B7733A56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6"/>
          <a:srcRect t="6061" b="6061"/>
          <a:stretch>
            <a:fillRect/>
          </a:stretch>
        </p:blipFill>
        <p:spPr/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16E98712-4F47-DCB5-7CA3-43F7D5B02A79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7"/>
          <a:srcRect t="6061" b="6061"/>
          <a:stretch>
            <a:fillRect/>
          </a:stretch>
        </p:blipFill>
        <p:spPr/>
      </p:pic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B0591EAF-7D62-1E5F-7DE3-90AA7C9A36E2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8"/>
          <a:srcRect t="6013" b="60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1855</TotalTime>
  <Words>21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等线</vt:lpstr>
      <vt:lpstr>Abadi</vt:lpstr>
      <vt:lpstr>Arial</vt:lpstr>
      <vt:lpstr>Calibri</vt:lpstr>
      <vt:lpstr>Posterama Text Black</vt:lpstr>
      <vt:lpstr>Posterama Text SemiBold</vt:lpstr>
      <vt:lpstr>Office 主题​​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100</cp:revision>
  <dcterms:created xsi:type="dcterms:W3CDTF">2024-08-09T17:51:35Z</dcterms:created>
  <dcterms:modified xsi:type="dcterms:W3CDTF">2025-07-03T07:08:51Z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